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8.jpg" ContentType="image/jpeg"/>
  <Override PartName="/ppt/media/image11.jpg" ContentType="image/jpeg"/>
  <Override PartName="/ppt/media/image12.jpg" ContentType="image/jpeg"/>
  <Override PartName="/ppt/media/image13.jpg" ContentType="image/jpeg"/>
  <Override PartName="/ppt/notesSlides/notesSlide1.xml" ContentType="application/vnd.openxmlformats-officedocument.presentationml.notesSlid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2"/>
  </p:normalViewPr>
  <p:slideViewPr>
    <p:cSldViewPr snapToGrid="0" snapToObjects="1">
      <p:cViewPr>
        <p:scale>
          <a:sx n="150" d="100"/>
          <a:sy n="150" d="100"/>
        </p:scale>
        <p:origin x="115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E65E-D2BE-114B-9604-41435799CC22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EE7E-FA26-D445-908D-2FDC158F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EE7E-FA26-D445-908D-2FDC158F5B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5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6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0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7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9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Navigato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part of </a:t>
            </a:r>
            <a:r>
              <a:rPr lang="en-US" dirty="0" err="1" smtClean="0"/>
              <a:t>EVServices.xyz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8308" y="296333"/>
            <a:ext cx="19526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100" b="1" dirty="0" smtClean="0">
                <a:solidFill>
                  <a:schemeClr val="bg1"/>
                </a:solidFill>
              </a:rPr>
              <a:t>Какво е </a:t>
            </a:r>
            <a:endParaRPr lang="en-US" sz="41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8524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8" y="266526"/>
            <a:ext cx="5142234" cy="242587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9" y="1510532"/>
            <a:ext cx="4997883" cy="240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9" y="2470150"/>
            <a:ext cx="4727773" cy="2430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13" y="83665"/>
            <a:ext cx="3696681" cy="17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43" y="273844"/>
            <a:ext cx="2116666" cy="139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" y="1668742"/>
            <a:ext cx="5887623" cy="3311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26788"/>
            <a:ext cx="3887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/>
              <a:t>Мобилни приложения</a:t>
            </a:r>
          </a:p>
          <a:p>
            <a:r>
              <a:rPr lang="en-US" sz="2000" dirty="0" smtClean="0"/>
              <a:t>Smart Wallet </a:t>
            </a:r>
            <a:r>
              <a:rPr lang="bg-BG" sz="2000" dirty="0" smtClean="0"/>
              <a:t>със собствена валута</a:t>
            </a:r>
          </a:p>
          <a:p>
            <a:r>
              <a:rPr lang="bg-BG" sz="2000" dirty="0" smtClean="0"/>
              <a:t>Специализиран контролер</a:t>
            </a:r>
          </a:p>
          <a:p>
            <a:r>
              <a:rPr lang="bg-BG" sz="2000" dirty="0" smtClean="0"/>
              <a:t>Устройства за </a:t>
            </a:r>
            <a:r>
              <a:rPr lang="en-US" sz="2000" dirty="0" smtClean="0"/>
              <a:t>Home </a:t>
            </a:r>
            <a:r>
              <a:rPr lang="en-US" sz="2000" dirty="0" err="1" smtClean="0"/>
              <a:t>EnergyShare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70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3941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3" y="1685257"/>
            <a:ext cx="1392767" cy="139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1" y="206163"/>
            <a:ext cx="1884443" cy="99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66" y="2020749"/>
            <a:ext cx="2383367" cy="721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1" y="3418451"/>
            <a:ext cx="1986933" cy="794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93" y="3342013"/>
            <a:ext cx="947648" cy="9476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872" y="1151860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Dublin 2015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50" y="3294946"/>
            <a:ext cx="1041782" cy="10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" y="0"/>
            <a:ext cx="9144000" cy="5143501"/>
          </a:xfrm>
        </p:spPr>
      </p:pic>
      <p:sp>
        <p:nvSpPr>
          <p:cNvPr id="5" name="TextBox 4"/>
          <p:cNvSpPr txBox="1"/>
          <p:nvPr/>
        </p:nvSpPr>
        <p:spPr>
          <a:xfrm>
            <a:off x="334434" y="225955"/>
            <a:ext cx="643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7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Благодаря Ви</a:t>
            </a:r>
          </a:p>
          <a:p>
            <a:r>
              <a:rPr lang="bg-BG" sz="7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 вниманието!</a:t>
            </a:r>
            <a:endParaRPr lang="en-US" sz="7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30</Words>
  <Application>Microsoft Office PowerPoint</Application>
  <PresentationFormat>Презентация на цял екран (16:9)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Theme</vt:lpstr>
      <vt:lpstr>Navigato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Navigato</dc:title>
  <dc:creator>Microsoft Office User</dc:creator>
  <cp:lastModifiedBy>Ivan Kostov</cp:lastModifiedBy>
  <cp:revision>15</cp:revision>
  <cp:lastPrinted>2015-11-11T16:56:29Z</cp:lastPrinted>
  <dcterms:created xsi:type="dcterms:W3CDTF">2015-11-11T13:17:29Z</dcterms:created>
  <dcterms:modified xsi:type="dcterms:W3CDTF">2015-11-12T12:51:13Z</dcterms:modified>
</cp:coreProperties>
</file>