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1" r:id="rId20"/>
    <p:sldId id="259" r:id="rId21"/>
    <p:sldId id="283" r:id="rId22"/>
    <p:sldId id="288" r:id="rId23"/>
    <p:sldId id="289" r:id="rId24"/>
    <p:sldId id="290" r:id="rId25"/>
    <p:sldId id="291" r:id="rId26"/>
    <p:sldId id="293" r:id="rId27"/>
    <p:sldId id="287" r:id="rId28"/>
    <p:sldId id="292" r:id="rId29"/>
    <p:sldId id="296" r:id="rId3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2438006-C0C5-4963-ADC6-9C9FAC605363}" type="datetimeFigureOut">
              <a:rPr lang="bg-BG" smtClean="0"/>
              <a:t>27.9.2013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AA8657C-007E-4EAA-AD35-61D9DC5B6940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gmat@abv.b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Структура и работа на фирма „ЕЛЕКТРОХИБРИДАУТО“ ЕООД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04048" y="3933056"/>
            <a:ext cx="4572000" cy="1368425"/>
          </a:xfrm>
        </p:spPr>
        <p:txBody>
          <a:bodyPr/>
          <a:lstStyle/>
          <a:p>
            <a:r>
              <a:rPr lang="bg-BG" dirty="0" smtClean="0"/>
              <a:t>/презентация/</a:t>
            </a:r>
            <a:endParaRPr lang="bg-BG" dirty="0"/>
          </a:p>
        </p:txBody>
      </p:sp>
      <p:pic>
        <p:nvPicPr>
          <p:cNvPr id="1026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429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9" y="2396227"/>
            <a:ext cx="5256584" cy="3942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81260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Цялата </a:t>
            </a:r>
            <a:r>
              <a:rPr lang="ru-RU" sz="2800" dirty="0"/>
              <a:t>монтирана електрическа и механична система работи напълно самостоятелно и е независима от тази на автомобила на който се прилага, т.е. автомобила може да се движи както само с неговият агрегат така и само с монтираната наша...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9113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vsu.edu/cms3/assets/9218E0EF-F944-EB09-DC3EE96B162FB1A8/parking_lot_pic_of_c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716" y="0"/>
            <a:ext cx="1054409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03" y="2895600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приложима на всеки автомобил.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60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9" y="2614688"/>
            <a:ext cx="5256584" cy="3505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81260" cy="1584176"/>
          </a:xfrm>
        </p:spPr>
        <p:txBody>
          <a:bodyPr>
            <a:normAutofit/>
          </a:bodyPr>
          <a:lstStyle/>
          <a:p>
            <a:r>
              <a:rPr lang="ru-RU" sz="2400" dirty="0"/>
              <a:t>Нашата схема може да се приложи на всеки един серийно произведен автомобил независимо от типа на агрегата, задвижването или вида на купето.</a:t>
            </a:r>
          </a:p>
        </p:txBody>
      </p:sp>
    </p:spTree>
    <p:extLst>
      <p:ext uri="{BB962C8B-B14F-4D97-AF65-F5344CB8AC3E}">
        <p14:creationId xmlns:p14="http://schemas.microsoft.com/office/powerpoint/2010/main" val="3272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9" y="2617557"/>
            <a:ext cx="5256584" cy="3499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81260" cy="1584176"/>
          </a:xfrm>
        </p:spPr>
        <p:txBody>
          <a:bodyPr>
            <a:normAutofit/>
          </a:bodyPr>
          <a:lstStyle/>
          <a:p>
            <a:r>
              <a:rPr lang="ru-RU" sz="2400" dirty="0"/>
              <a:t>Задвижване в режим 4Х4. При този режим работят и 2-та моста на автомобила успоредно и синхронно. Това означава 2-пъти по малак разход на гориво и 2-пъти по бързо ускорение.</a:t>
            </a:r>
          </a:p>
        </p:txBody>
      </p:sp>
    </p:spTree>
    <p:extLst>
      <p:ext uri="{BB962C8B-B14F-4D97-AF65-F5344CB8AC3E}">
        <p14:creationId xmlns:p14="http://schemas.microsoft.com/office/powerpoint/2010/main" val="1240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37" y="2895600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Преустройство на автомобили със задно предаване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900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328498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25469"/>
            <a:ext cx="8381260" cy="15841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Три режима на работа: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1. </a:t>
            </a:r>
            <a:r>
              <a:rPr lang="ru-RU" sz="2400" dirty="0" err="1" smtClean="0"/>
              <a:t>Работи</a:t>
            </a:r>
            <a:r>
              <a:rPr lang="ru-RU" sz="2400" dirty="0" smtClean="0"/>
              <a:t> само </a:t>
            </a:r>
            <a:r>
              <a:rPr lang="ru-RU" sz="2400" dirty="0" err="1" smtClean="0"/>
              <a:t>бензиновият</a:t>
            </a:r>
            <a:r>
              <a:rPr lang="ru-RU" sz="2400" dirty="0" smtClean="0"/>
              <a:t> агрегат.</a:t>
            </a:r>
            <a:br>
              <a:rPr lang="ru-RU" sz="2400" dirty="0" smtClean="0"/>
            </a:br>
            <a:r>
              <a:rPr lang="ru-RU" sz="2400" dirty="0" smtClean="0"/>
              <a:t>	2. </a:t>
            </a:r>
            <a:r>
              <a:rPr lang="ru-RU" sz="2400" dirty="0" err="1" smtClean="0"/>
              <a:t>Работи</a:t>
            </a:r>
            <a:r>
              <a:rPr lang="ru-RU" sz="2400" dirty="0" smtClean="0"/>
              <a:t> само </a:t>
            </a:r>
            <a:r>
              <a:rPr lang="ru-RU" sz="2400" dirty="0" err="1" smtClean="0"/>
              <a:t>електродвигателят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	</a:t>
            </a:r>
            <a:r>
              <a:rPr lang="ru-RU" sz="2400" dirty="0" smtClean="0"/>
              <a:t>3. И </a:t>
            </a:r>
            <a:r>
              <a:rPr lang="ru-RU" sz="2400" dirty="0" err="1" smtClean="0"/>
              <a:t>двата</a:t>
            </a:r>
            <a:r>
              <a:rPr lang="ru-RU" sz="2400" dirty="0" smtClean="0"/>
              <a:t> агрегата </a:t>
            </a:r>
            <a:r>
              <a:rPr lang="ru-RU" sz="2400" dirty="0" err="1" smtClean="0"/>
              <a:t>работят</a:t>
            </a:r>
            <a:r>
              <a:rPr lang="ru-RU" sz="2400" dirty="0" smtClean="0"/>
              <a:t> </a:t>
            </a:r>
            <a:r>
              <a:rPr lang="ru-RU" sz="2400" dirty="0" err="1" smtClean="0"/>
              <a:t>едновременно</a:t>
            </a:r>
            <a:r>
              <a:rPr lang="ru-RU" sz="2400" dirty="0" smtClean="0"/>
              <a:t>, </a:t>
            </a:r>
            <a:r>
              <a:rPr lang="ru-RU" sz="2400" dirty="0" err="1" smtClean="0"/>
              <a:t>като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синхронизацията</a:t>
            </a:r>
            <a:r>
              <a:rPr lang="ru-RU" sz="2400" dirty="0" smtClean="0"/>
              <a:t> се </a:t>
            </a:r>
            <a:r>
              <a:rPr lang="ru-RU" sz="2400" dirty="0" err="1" smtClean="0"/>
              <a:t>осъществява</a:t>
            </a:r>
            <a:r>
              <a:rPr lang="ru-RU" sz="2400" dirty="0" smtClean="0"/>
              <a:t>  чрез </a:t>
            </a:r>
            <a:r>
              <a:rPr lang="ru-RU" sz="2400" dirty="0" err="1" smtClean="0"/>
              <a:t>автоматичната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скоростна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кутия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този</a:t>
            </a:r>
            <a:r>
              <a:rPr lang="ru-RU" sz="2400" dirty="0" smtClean="0"/>
              <a:t> режим </a:t>
            </a:r>
            <a:r>
              <a:rPr lang="ru-RU" sz="2400" dirty="0" err="1" smtClean="0"/>
              <a:t>значително</a:t>
            </a:r>
            <a:r>
              <a:rPr lang="ru-RU" sz="2400" dirty="0" smtClean="0"/>
              <a:t> се </a:t>
            </a:r>
            <a:r>
              <a:rPr lang="ru-RU" sz="2400" dirty="0" err="1" smtClean="0"/>
              <a:t>подобрява</a:t>
            </a:r>
            <a:r>
              <a:rPr lang="ru-RU" sz="2400" dirty="0" smtClean="0"/>
              <a:t> </a:t>
            </a:r>
            <a:r>
              <a:rPr lang="ru-RU" sz="2400" dirty="0" err="1" smtClean="0"/>
              <a:t>динамиката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автомобила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да се </a:t>
            </a:r>
            <a:r>
              <a:rPr lang="ru-RU" sz="2400" dirty="0" err="1" smtClean="0"/>
              <a:t>достигне</a:t>
            </a:r>
            <a:r>
              <a:rPr lang="ru-RU" sz="2400" dirty="0" smtClean="0"/>
              <a:t> ускорение от </a:t>
            </a:r>
            <a:r>
              <a:rPr lang="ru-RU" sz="3600" dirty="0" smtClean="0"/>
              <a:t>0-100</a:t>
            </a:r>
            <a:r>
              <a:rPr lang="ru-RU" sz="2400" dirty="0" smtClean="0"/>
              <a:t>км/</a:t>
            </a:r>
            <a:r>
              <a:rPr lang="bg-BG" sz="2400" dirty="0" smtClean="0"/>
              <a:t>ч за под </a:t>
            </a:r>
            <a:r>
              <a:rPr lang="bg-BG" dirty="0" smtClean="0"/>
              <a:t>4</a:t>
            </a:r>
            <a:r>
              <a:rPr lang="bg-BG" sz="2700" dirty="0" smtClean="0"/>
              <a:t>сек</a:t>
            </a:r>
            <a:r>
              <a:rPr lang="bg-BG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5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584" y="1700808"/>
            <a:ext cx="5892528" cy="4419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1260" cy="108012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Електродвигателя</a:t>
            </a:r>
            <a:r>
              <a:rPr lang="ru-RU" sz="2400" dirty="0" smtClean="0"/>
              <a:t> се </a:t>
            </a:r>
            <a:r>
              <a:rPr lang="ru-RU" sz="2400" dirty="0" err="1" smtClean="0"/>
              <a:t>монтира</a:t>
            </a:r>
            <a:r>
              <a:rPr lang="ru-RU" sz="2400" dirty="0" smtClean="0"/>
              <a:t> в </a:t>
            </a:r>
            <a:r>
              <a:rPr lang="ru-RU" sz="2400" dirty="0" err="1" smtClean="0"/>
              <a:t>тунела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карданната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предавка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автомобила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03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20688"/>
            <a:ext cx="7524709" cy="5643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1260" cy="108012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79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20688"/>
            <a:ext cx="7524709" cy="5643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1260" cy="108012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5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716" y="1025829"/>
            <a:ext cx="6372580" cy="4779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381260" cy="648072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Поглед</a:t>
            </a:r>
            <a:r>
              <a:rPr lang="ru-RU" sz="2400" dirty="0" smtClean="0"/>
              <a:t> </a:t>
            </a:r>
            <a:r>
              <a:rPr lang="ru-RU" sz="2400" dirty="0" err="1" smtClean="0"/>
              <a:t>отдолу</a:t>
            </a:r>
            <a:r>
              <a:rPr lang="ru-RU" sz="2400" dirty="0" smtClean="0"/>
              <a:t> в </a:t>
            </a:r>
            <a:r>
              <a:rPr lang="ru-RU" sz="2400" dirty="0" err="1" smtClean="0"/>
              <a:t>завършен</a:t>
            </a:r>
            <a:r>
              <a:rPr lang="ru-RU" sz="2400" dirty="0" smtClean="0"/>
              <a:t> вид!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0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risto Manolov\Documents\eha\eha\DSC0103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37" y="2895600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Всичко за нас.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25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19092013013.avi">
            <a:hlinkClick r:id="" action="ppaction://media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632848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68" y="2794000"/>
            <a:ext cx="3429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0" y="-99392"/>
            <a:ext cx="9396536" cy="705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Мислите ли, че знаете всичко за двигателите?</a:t>
            </a:r>
            <a:endParaRPr lang="bg-BG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6" y="1166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9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0" y="-99392"/>
            <a:ext cx="9396536" cy="705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Колко типа двигатели познавате?</a:t>
            </a:r>
            <a:endParaRPr lang="bg-BG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6" y="1166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4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6" y="1166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1773799" y="1985788"/>
            <a:ext cx="156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…</a:t>
            </a:r>
            <a:r>
              <a:rPr lang="bg-BG" sz="2400" dirty="0" smtClean="0"/>
              <a:t>дизелов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860032" y="3933056"/>
            <a:ext cx="357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…</a:t>
            </a:r>
            <a:r>
              <a:rPr lang="bg-BG" sz="3200" dirty="0" smtClean="0"/>
              <a:t>електродвигател</a:t>
            </a:r>
            <a:r>
              <a:rPr lang="bg-BG" sz="2400" dirty="0" smtClean="0"/>
              <a:t>?</a:t>
            </a:r>
            <a:endParaRPr lang="bg-BG" sz="24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819177" y="4581128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/>
              <a:t>…парен?</a:t>
            </a:r>
            <a:endParaRPr lang="bg-BG" sz="28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860032" y="1862678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…реактивен?</a:t>
            </a:r>
            <a:endParaRPr lang="bg-BG" sz="3200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581291" y="2924944"/>
            <a:ext cx="3179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400" dirty="0" smtClean="0"/>
              <a:t>…бензинов?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34112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0" y="-99392"/>
            <a:ext cx="9396536" cy="705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smtClean="0">
                <a:solidFill>
                  <a:schemeClr val="bg1"/>
                </a:solidFill>
              </a:rPr>
              <a:t>…а друг тип</a:t>
            </a:r>
          </a:p>
          <a:p>
            <a:pPr algn="ctr"/>
            <a:r>
              <a:rPr lang="bg-BG" sz="6600" dirty="0" smtClean="0">
                <a:solidFill>
                  <a:schemeClr val="bg1"/>
                </a:solidFill>
              </a:rPr>
              <a:t>ДВИГАТЕЛ?</a:t>
            </a:r>
            <a:endParaRPr lang="bg-BG" sz="66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6" y="1166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6" y="1166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1773799" y="1985788"/>
            <a:ext cx="209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…</a:t>
            </a:r>
            <a:r>
              <a:rPr lang="bg-BG" sz="2400" dirty="0" smtClean="0"/>
              <a:t>икономичен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860032" y="3933056"/>
            <a:ext cx="264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…</a:t>
            </a:r>
            <a:r>
              <a:rPr lang="bg-BG" sz="3200" dirty="0" smtClean="0"/>
              <a:t>иновативен</a:t>
            </a:r>
            <a:r>
              <a:rPr lang="bg-BG" sz="2400" dirty="0" smtClean="0"/>
              <a:t>?</a:t>
            </a:r>
            <a:endParaRPr lang="bg-BG" sz="24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819177" y="4581128"/>
            <a:ext cx="260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/>
              <a:t>…универсален?</a:t>
            </a:r>
            <a:endParaRPr lang="bg-BG" sz="28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860032" y="1862678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…евтин?</a:t>
            </a:r>
            <a:endParaRPr lang="bg-BG" sz="3200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581291" y="2924944"/>
            <a:ext cx="3694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400" dirty="0" smtClean="0">
                <a:solidFill>
                  <a:srgbClr val="92D050"/>
                </a:solidFill>
              </a:rPr>
              <a:t>…екологичен?</a:t>
            </a:r>
            <a:endParaRPr lang="bg-BG" sz="4400" dirty="0">
              <a:solidFill>
                <a:srgbClr val="92D050"/>
              </a:solidFill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2581291" y="960177"/>
            <a:ext cx="398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…перпетуум мобиле?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7158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0" y="-99392"/>
            <a:ext cx="9396536" cy="705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7200" dirty="0" smtClean="0">
                <a:solidFill>
                  <a:schemeClr val="bg1"/>
                </a:solidFill>
              </a:rPr>
              <a:t>… ние го направихме!</a:t>
            </a:r>
            <a:endParaRPr lang="bg-BG" sz="72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6" y="1166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1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76" y="1166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" name="09042013005.mp4">
            <a:hlinkClick r:id="" action="ppaction://media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3529" y="1484784"/>
            <a:ext cx="7735076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0" y="-99392"/>
            <a:ext cx="9396536" cy="7056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Hristo Manolov\Downloads\logo.png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38" y="231032"/>
            <a:ext cx="233305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1309808" y="1311151"/>
            <a:ext cx="67769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за контакти:</a:t>
            </a:r>
          </a:p>
          <a:p>
            <a:pPr algn="ctr"/>
            <a:endParaRPr lang="bg-BG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bg-BG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„ЕЛЕКТРОХИБРИДАУТО“ ЕООД</a:t>
            </a:r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endParaRPr lang="bg-BG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bg-BG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Тел.: +359 895 70 56 57</a:t>
            </a:r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endParaRPr lang="bg-BG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E-mail: 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bgmat@abv.bg</a:t>
            </a:r>
            <a:endParaRPr lang="en-US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endParaRPr lang="bg-BG" sz="3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www.electrohybridauto.com</a:t>
            </a:r>
            <a:endParaRPr lang="bg-BG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risto Manolov\Documents\eha\eha\DSC010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4550"/>
            <a:ext cx="5149428" cy="3634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1260" cy="184648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Ние сме дъщерна фирма на семейство занаятчий, още през 1990 година сме имали собствен частен сервиз, който е извършвал всякакви ремонтни услуги касаещи автомобилостроенето.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812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89" y="2704550"/>
            <a:ext cx="4845490" cy="3634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81260" cy="184648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Богат </a:t>
            </a:r>
            <a:r>
              <a:rPr lang="ru-RU" sz="2800" dirty="0"/>
              <a:t>опит относно подръжката и обслужването на автомобилите, освен това сме работили много усърдно в пройзводството на резервни части за някои марки автомобили.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9279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89" y="2704550"/>
            <a:ext cx="4845489" cy="3634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1260" cy="2232248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Работили сме с фирма "СОМАТ" - международни превози като сме произвеждали почти всички детайли, който са монтирани на тировете като ауспохови гърнета, шкафове за инструменти и храна, калници, врати и други такива от ламарина.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2817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89" y="2704550"/>
            <a:ext cx="4845488" cy="3634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1260" cy="2232248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Също така сме произвеждали и сме предлагали в търговската мрежа почти всички детайли за руската автомобилна марка "Лада" като калници, врати, под, страници и др.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5313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2448"/>
            <a:ext cx="9726121" cy="690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68096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момента Фирмата "Електро Хибрид Ауто Еоод" се занимава изцяло с преустройството на серийни автомобили независимо каква марка са, в тип електро-хибрид. Това преустройство се базира на наше патентовано изобретение и полезен модел, което е тествано и изпитано със симулатор. Фирмата е произвела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няколко прототипа (с предно и задно задвижване) на серийни автомобили, които са тествани в продължение на месеци по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софийските булеварди.</a:t>
            </a: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risto Manolov\Documents\eha\eha\DSC0103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37" y="3244334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Преустройство на автомобили с предно предаване</a:t>
            </a:r>
            <a:endParaRPr lang="bg-B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 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20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104518"/>
            <a:ext cx="5645529" cy="4234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03" y="260648"/>
            <a:ext cx="8381260" cy="1584176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Преработеният от нас сериен автомобил никога не може да спре, защото разполага с две абсолютно отделни задвижващи системи.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5645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Степени на сивот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448</Words>
  <Application>Microsoft Office PowerPoint</Application>
  <PresentationFormat>Презентация на цял екран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29</vt:i4>
      </vt:variant>
    </vt:vector>
  </HeadingPairs>
  <TitlesOfParts>
    <vt:vector size="30" baseType="lpstr">
      <vt:lpstr>Mylar</vt:lpstr>
      <vt:lpstr>Структура и работа на фирма „ЕЛЕКТРОХИБРИДАУТО“ ЕООД</vt:lpstr>
      <vt:lpstr>Всичко за нас.</vt:lpstr>
      <vt:lpstr>Ние сме дъщерна фирма на семейство занаятчий, още през 1990 година сме имали собствен частен сервиз, който е извършвал всякакви ремонтни услуги касаещи автомобилостроенето.</vt:lpstr>
      <vt:lpstr>Богат опит относно подръжката и обслужването на автомобилите, освен това сме работили много усърдно в пройзводството на резервни части за някои марки автомобили.</vt:lpstr>
      <vt:lpstr>Работили сме с фирма "СОМАТ" - международни превози като сме произвеждали почти всички детайли, който са монтирани на тировете като ауспохови гърнета, шкафове за инструменти и храна, калници, врати и други такива от ламарина.</vt:lpstr>
      <vt:lpstr>Също така сме произвеждали и сме предлагали в търговската мрежа почти всички детайли за руската автомобилна марка "Лада" като калници, врати, под, страници и др.</vt:lpstr>
      <vt:lpstr>В момента Фирмата "Електро Хибрид Ауто Еоод" се занимава изцяло с преустройството на серийни автомобили независимо каква марка са, в тип електро-хибрид. Това преустройство се базира на наше патентовано изобретение и полезен модел, което е тествано и изпитано със симулатор. Фирмата е произвела и няколко прототипа (с предно и задно задвижване) на серийни автомобили, които са тествани в продължение на месеци по софийските булеварди.</vt:lpstr>
      <vt:lpstr>Преустройство на автомобили с предно предаване</vt:lpstr>
      <vt:lpstr>Преработеният от нас сериен автомобил никога не може да спре, защото разполага с две абсолютно отделни задвижващи системи. </vt:lpstr>
      <vt:lpstr>Цялата монтирана електрическа и механична система работи напълно самостоятелно и е независима от тази на автомобила на който се прилага, т.е. автомобила може да се движи както само с неговият агрегат така и само с монтираната наша...</vt:lpstr>
      <vt:lpstr>Система приложима на всеки автомобил.</vt:lpstr>
      <vt:lpstr>Нашата схема може да се приложи на всеки един серийно произведен автомобил независимо от типа на агрегата, задвижването или вида на купето.</vt:lpstr>
      <vt:lpstr>Задвижване в режим 4Х4. При този режим работят и 2-та моста на автомобила успоредно и синхронно. Това означава 2-пъти по малак разход на гориво и 2-пъти по бързо ускорение.</vt:lpstr>
      <vt:lpstr>Преустройство на автомобили със задно предаване</vt:lpstr>
      <vt:lpstr>Три режима на работа:  1. Работи само бензиновият агрегат.  2. Работи само електродвигателят.  3. И двата агрегата работят едновременно, като синхронизацията се осъществява  чрез автоматичната скоростна кутия. При този режим значително се подобрява динамиката на автомобила, като може да се достигне ускорение от 0-100км/ч за под 4сек.</vt:lpstr>
      <vt:lpstr>Електродвигателя се монтира в тунела на карданната предавка на автомобила.</vt:lpstr>
      <vt:lpstr>Презентация на PowerPoint</vt:lpstr>
      <vt:lpstr>Презентация на PowerPoint</vt:lpstr>
      <vt:lpstr>Поглед отдолу в завършен вид!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 работа на фирма „ЕЛЕКТРОХИБРИДАУТО“ ЕООД</dc:title>
  <dc:creator>hRiS7O</dc:creator>
  <cp:lastModifiedBy>Ivan Kostov</cp:lastModifiedBy>
  <cp:revision>23</cp:revision>
  <dcterms:created xsi:type="dcterms:W3CDTF">2013-09-25T17:03:11Z</dcterms:created>
  <dcterms:modified xsi:type="dcterms:W3CDTF">2013-09-27T13:36:37Z</dcterms:modified>
</cp:coreProperties>
</file>